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819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86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509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817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70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029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39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65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37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044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0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771E8B-6CA5-40B2-8038-0E112F3DAC1C}" type="datetimeFigureOut">
              <a:rPr lang="es-ES" smtClean="0"/>
              <a:t>05/03/2025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11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62731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2025-03-05T18:29:55Z</dcterms:created>
  <dcterms:modified xsi:type="dcterms:W3CDTF">2025-03-05T18:29:58Z</dcterms:modified>
</cp:coreProperties>
</file>